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7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1948"/>
  </p:normalViewPr>
  <p:slideViewPr>
    <p:cSldViewPr snapToGrid="0" snapToObjects="1">
      <p:cViewPr varScale="1">
        <p:scale>
          <a:sx n="147" d="100"/>
          <a:sy n="147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" y="2168145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87" y="1622419"/>
            <a:ext cx="2012872" cy="13838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77" y="3037678"/>
            <a:ext cx="1611802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60" y="1312173"/>
            <a:ext cx="78486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29" y="546755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Random Forest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758</Words>
  <Application>Microsoft Macintosh PowerPoint</Application>
  <PresentationFormat>Widescreen</PresentationFormat>
  <Paragraphs>106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61</cp:revision>
  <dcterms:created xsi:type="dcterms:W3CDTF">2018-12-10T18:17:29Z</dcterms:created>
  <dcterms:modified xsi:type="dcterms:W3CDTF">2019-01-09T15:41:46Z</dcterms:modified>
</cp:coreProperties>
</file>